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834ef0dc8e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834ef0dc8e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834f17c9c8_2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834f17c9c8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834f17c9c8_2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834f17c9c8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834f17c9c8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834f17c9c8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834ef0dc8e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834ef0dc8e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834ef0dc8e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834ef0dc8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834ef0dc8e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834ef0dc8e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834ef0dc8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834ef0dc8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834f17c9c8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834f17c9c8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834f17c9c8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834f17c9c8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834f17c9c8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834f17c9c8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834f17c9c8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834f17c9c8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834f17c9c8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834f17c9c8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834f17c9c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834f17c9c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2.png"/><Relationship Id="rId6" Type="http://schemas.openxmlformats.org/officeDocument/2006/relationships/hyperlink" Target="https://open.toronto.ca/dataset/major-crime-indicators/" TargetMode="External"/><Relationship Id="rId7" Type="http://schemas.openxmlformats.org/officeDocument/2006/relationships/hyperlink" Target="https://open.toronto.ca/dataset/neighbourhoods/" TargetMode="External"/><Relationship Id="rId8" Type="http://schemas.openxmlformats.org/officeDocument/2006/relationships/hyperlink" Target="https://data.torontopolice.on.ca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Pandemic Pulse: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Toronto Crime Patterns Exposed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6920050" y="3597000"/>
            <a:ext cx="2099700" cy="12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Group 06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Julian Panditharatne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Rasadari Ranasinghe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Neal Labern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Mahanaz Koz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Lavanya Bhanot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VISUALIZATIONS</a:t>
            </a:r>
            <a:endParaRPr/>
          </a:p>
        </p:txBody>
      </p:sp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186600" y="579075"/>
            <a:ext cx="87294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This dynamic map visualizes criminal activities that occurred from 2017 to 2022, capturing data both before and during the COVID-19 pandemic.</a:t>
            </a:r>
            <a:endParaRPr/>
          </a:p>
        </p:txBody>
      </p:sp>
      <p:pic>
        <p:nvPicPr>
          <p:cNvPr id="162" name="Google Shape;162;p22"/>
          <p:cNvPicPr preferRelativeResize="0"/>
          <p:nvPr/>
        </p:nvPicPr>
        <p:blipFill rotWithShape="1">
          <a:blip r:embed="rId3">
            <a:alphaModFix/>
          </a:blip>
          <a:srcRect b="0" l="0" r="0" t="14118"/>
          <a:stretch/>
        </p:blipFill>
        <p:spPr>
          <a:xfrm>
            <a:off x="253625" y="970776"/>
            <a:ext cx="7346601" cy="410354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2"/>
          <p:cNvSpPr txBox="1"/>
          <p:nvPr/>
        </p:nvSpPr>
        <p:spPr>
          <a:xfrm>
            <a:off x="7738250" y="1794250"/>
            <a:ext cx="12513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Used a temporal slider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allowing users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to navigate the spread of criminal activities and explore trends over time 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6100"/>
            <a:ext cx="4792750" cy="451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6925" y="496100"/>
            <a:ext cx="4287075" cy="4647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3"/>
          <p:cNvSpPr txBox="1"/>
          <p:nvPr/>
        </p:nvSpPr>
        <p:spPr>
          <a:xfrm>
            <a:off x="12825" y="-6425"/>
            <a:ext cx="91311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Effect of COVID on the Crime Rate Majorly during the lockdown</a:t>
            </a:r>
            <a:endParaRPr b="1"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0350"/>
            <a:ext cx="4988299" cy="46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8300" y="480350"/>
            <a:ext cx="4190175" cy="466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4"/>
          <p:cNvSpPr txBox="1"/>
          <p:nvPr/>
        </p:nvSpPr>
        <p:spPr>
          <a:xfrm>
            <a:off x="0" y="7400"/>
            <a:ext cx="914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Economic Strain on people and Canada Emergency Response Benefits</a:t>
            </a:r>
            <a:endParaRPr b="1" sz="2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1650"/>
            <a:ext cx="4618798" cy="200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8800" y="851650"/>
            <a:ext cx="4525200" cy="200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852575"/>
            <a:ext cx="4618799" cy="22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8800" y="2852575"/>
            <a:ext cx="4525199" cy="229092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5"/>
          <p:cNvSpPr txBox="1"/>
          <p:nvPr/>
        </p:nvSpPr>
        <p:spPr>
          <a:xfrm>
            <a:off x="14775" y="7400"/>
            <a:ext cx="91293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Unreported crime and future research aspects</a:t>
            </a:r>
            <a:endParaRPr sz="2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&amp; CONCLUSION</a:t>
            </a:r>
            <a:endParaRPr/>
          </a:p>
        </p:txBody>
      </p:sp>
      <p:sp>
        <p:nvSpPr>
          <p:cNvPr id="194" name="Google Shape;194;p26"/>
          <p:cNvSpPr txBox="1"/>
          <p:nvPr>
            <p:ph idx="1" type="body"/>
          </p:nvPr>
        </p:nvSpPr>
        <p:spPr>
          <a:xfrm>
            <a:off x="580425" y="1490000"/>
            <a:ext cx="7912200" cy="19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7500"/>
              <a:buFont typeface="Arial"/>
              <a:buChar char="●"/>
            </a:pPr>
            <a:r>
              <a:rPr b="1" lang="en" sz="1600"/>
              <a:t>Overall Increase:</a:t>
            </a:r>
            <a:r>
              <a:rPr lang="en" sz="1600"/>
              <a:t> Crime rates showed an overall increase in 2022 which had the highest reported COVID-19 cases.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7500"/>
              <a:buFont typeface="Arial"/>
              <a:buChar char="●"/>
            </a:pPr>
            <a:r>
              <a:rPr b="1" lang="en" sz="1600"/>
              <a:t>Auto Theft:</a:t>
            </a:r>
            <a:r>
              <a:rPr lang="en" sz="1600"/>
              <a:t> Significant rise in auto theft incidents during 2022.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7500"/>
              <a:buFont typeface="Arial"/>
              <a:buChar char="●"/>
            </a:pPr>
            <a:r>
              <a:rPr b="1" lang="en" sz="1600"/>
              <a:t>Robbery and Break &amp; Enter:</a:t>
            </a:r>
            <a:r>
              <a:rPr lang="en" sz="1600"/>
              <a:t> Both robbery and break &amp; enter incidents experienced a slight decrease in 2022.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95" name="Google Shape;195;p26"/>
          <p:cNvSpPr txBox="1"/>
          <p:nvPr>
            <p:ph idx="1" type="body"/>
          </p:nvPr>
        </p:nvSpPr>
        <p:spPr>
          <a:xfrm>
            <a:off x="580425" y="3487225"/>
            <a:ext cx="76887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The data suggests that the pandemic may have influenced criminal behavior, with notable changes in certain crime categories during 2022.</a:t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7"/>
          <p:cNvSpPr txBox="1"/>
          <p:nvPr/>
        </p:nvSpPr>
        <p:spPr>
          <a:xfrm>
            <a:off x="886800" y="4005425"/>
            <a:ext cx="6606900" cy="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Thank you</a:t>
            </a:r>
            <a:endParaRPr b="1" sz="3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600625" y="1253225"/>
            <a:ext cx="4469100" cy="22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❏"/>
            </a:pP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Introduction </a:t>
            </a:r>
            <a:endParaRPr b="1"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❏"/>
            </a:pP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Workflow of the project</a:t>
            </a:r>
            <a:endParaRPr b="1"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❏"/>
            </a:pP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Visualizations</a:t>
            </a:r>
            <a:endParaRPr b="1"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❏"/>
            </a:pPr>
            <a:r>
              <a:rPr b="1"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Summary &amp; Conclusion</a:t>
            </a:r>
            <a:endParaRPr b="1"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b="13430" l="0" r="0" t="11285"/>
          <a:stretch/>
        </p:blipFill>
        <p:spPr>
          <a:xfrm>
            <a:off x="6470800" y="930625"/>
            <a:ext cx="2566799" cy="19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 title="File:COVID-19- DOE Response 507 001 008 (50039906843).jpg ...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0800" y="2947725"/>
            <a:ext cx="2566800" cy="199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564975" y="2317100"/>
            <a:ext cx="60525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COVID-19 pandemic has profoundly impacted cities worldwide.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This project visualizes changes in crime patterns before and during the pandemic, offering insights into how these events may have influenced criminal behavior.</a:t>
            </a:r>
            <a:endParaRPr sz="1000"/>
          </a:p>
        </p:txBody>
      </p:sp>
      <p:pic>
        <p:nvPicPr>
          <p:cNvPr id="102" name="Google Shape;102;p15" title="File:SARS-CoV-2 without background.png - Wikipedi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8009" y="1610151"/>
            <a:ext cx="2335415" cy="23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 title="File:Toronto, City of.svg - Wikipedia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7600" y="618687"/>
            <a:ext cx="2396575" cy="90797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/>
          <p:nvPr/>
        </p:nvSpPr>
        <p:spPr>
          <a:xfrm>
            <a:off x="564975" y="618675"/>
            <a:ext cx="6052500" cy="19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Objective : </a:t>
            </a:r>
            <a:endParaRPr sz="2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Analyze COVID-19 and crime data in Toronto to identify patterns and trends.</a:t>
            </a:r>
            <a:endParaRPr sz="2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37075" y="0"/>
            <a:ext cx="9069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40"/>
              <a:t>WORKFLOW OF THE </a:t>
            </a:r>
            <a:r>
              <a:rPr lang="en"/>
              <a:t>PROJECT</a:t>
            </a:r>
            <a:endParaRPr sz="3040"/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25" y="617775"/>
            <a:ext cx="2736500" cy="154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0513" y="617775"/>
            <a:ext cx="2778677" cy="154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2700" y="617775"/>
            <a:ext cx="2778675" cy="1546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/>
          <p:nvPr/>
        </p:nvSpPr>
        <p:spPr>
          <a:xfrm>
            <a:off x="37025" y="2962800"/>
            <a:ext cx="27366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94450" y="2502475"/>
            <a:ext cx="27366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1.    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Data Collection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3117313" y="2467400"/>
            <a:ext cx="29094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2.     Loading the data to serverless Mongo Database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6143750" y="2449575"/>
            <a:ext cx="2736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3.	Working on the data and               creating the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website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" name="Google Shape;117;p16"/>
          <p:cNvSpPr txBox="1"/>
          <p:nvPr/>
        </p:nvSpPr>
        <p:spPr>
          <a:xfrm>
            <a:off x="2938400" y="2972000"/>
            <a:ext cx="2736600" cy="19047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2938400" y="2972000"/>
            <a:ext cx="2736600" cy="19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Collected data was loaded and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Creat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ed APIs to get data from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Mongo Database 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6077425" y="3042150"/>
            <a:ext cx="2736600" cy="19047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6143750" y="2972000"/>
            <a:ext cx="2736600" cy="19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Used JavaScript to create visualizations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Libraries used,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○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Leaflet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○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Node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Created index.html and js files to  create a website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Website was deployed to the GitHub page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16"/>
          <p:cNvSpPr txBox="1"/>
          <p:nvPr/>
        </p:nvSpPr>
        <p:spPr>
          <a:xfrm>
            <a:off x="94450" y="2972000"/>
            <a:ext cx="2736600" cy="19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Used different sites to collect the crime and covid data in Toronto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hlinkClick r:id="rId6"/>
              </a:rPr>
              <a:t>https://open.toronto.ca/dataset/major-crime-indicators/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hlinkClick r:id="rId7"/>
              </a:rPr>
              <a:t>https://open.toronto.ca/dataset/neighbourhoods/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accent5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Toronto Police Service Public Safety Data Portal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1" y="0"/>
            <a:ext cx="913131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 txBox="1"/>
          <p:nvPr/>
        </p:nvSpPr>
        <p:spPr>
          <a:xfrm>
            <a:off x="295600" y="243875"/>
            <a:ext cx="4995600" cy="10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Loading the data into the Mongo DB</a:t>
            </a:r>
            <a:endParaRPr sz="19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 txBox="1"/>
          <p:nvPr/>
        </p:nvSpPr>
        <p:spPr>
          <a:xfrm>
            <a:off x="406450" y="280825"/>
            <a:ext cx="5638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After Hours of work we were finally able to clean the data to create a database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0350"/>
            <a:ext cx="9144000" cy="466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 txBox="1"/>
          <p:nvPr/>
        </p:nvSpPr>
        <p:spPr>
          <a:xfrm>
            <a:off x="14775" y="14775"/>
            <a:ext cx="91440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Reading the data for visualization purposes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" y="493077"/>
            <a:ext cx="9144001" cy="465042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 txBox="1"/>
          <p:nvPr/>
        </p:nvSpPr>
        <p:spPr>
          <a:xfrm>
            <a:off x="0" y="-14775"/>
            <a:ext cx="91119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API was our final fix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2500"/>
            <a:ext cx="9143999" cy="46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 txBox="1"/>
          <p:nvPr/>
        </p:nvSpPr>
        <p:spPr>
          <a:xfrm>
            <a:off x="14775" y="-7400"/>
            <a:ext cx="91440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Let’s visualize the </a:t>
            </a:r>
            <a:r>
              <a:rPr lang="en" sz="2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</a:t>
            </a:r>
            <a:r>
              <a:rPr lang="en" sz="2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relation between COVID-19 and Crime rate in Toronto</a:t>
            </a:r>
            <a:endParaRPr sz="2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